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1" r:id="rId34"/>
    <p:sldId id="292" r:id="rId35"/>
    <p:sldId id="295" r:id="rId36"/>
    <p:sldId id="296" r:id="rId37"/>
    <p:sldId id="293" r:id="rId38"/>
    <p:sldId id="297" r:id="rId39"/>
    <p:sldId id="298" r:id="rId40"/>
    <p:sldId id="294" r:id="rId41"/>
    <p:sldId id="299" r:id="rId42"/>
    <p:sldId id="304" r:id="rId43"/>
    <p:sldId id="305" r:id="rId44"/>
    <p:sldId id="306" r:id="rId45"/>
    <p:sldId id="307" r:id="rId46"/>
    <p:sldId id="308" r:id="rId47"/>
    <p:sldId id="300" r:id="rId48"/>
    <p:sldId id="301" r:id="rId49"/>
    <p:sldId id="302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2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54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1125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22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6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35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34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5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2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5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2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0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B717-5BFB-4461-AAC3-7047E9B80C4C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A70B-4422-4850-BD00-7E693B37E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1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8924" y="2199602"/>
            <a:ext cx="7956508" cy="84422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REKAYASA PERANGKAT LUNAK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231" y="4208745"/>
            <a:ext cx="5902239" cy="2013559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Kelompok</a:t>
            </a:r>
            <a:r>
              <a:rPr lang="en-US" dirty="0" smtClean="0"/>
              <a:t> 9:</a:t>
            </a:r>
          </a:p>
          <a:p>
            <a:r>
              <a:rPr lang="en-US" dirty="0"/>
              <a:t>	</a:t>
            </a:r>
            <a:r>
              <a:rPr lang="en-US" dirty="0" smtClean="0"/>
              <a:t>AHMAD SYARIFUZ ZAKI</a:t>
            </a:r>
          </a:p>
          <a:p>
            <a:r>
              <a:rPr lang="en-US" dirty="0"/>
              <a:t>	</a:t>
            </a:r>
            <a:r>
              <a:rPr lang="en-US" dirty="0" smtClean="0"/>
              <a:t>IBROHIM HABIBURRAHMAN</a:t>
            </a:r>
          </a:p>
          <a:p>
            <a:r>
              <a:rPr lang="en-US" dirty="0"/>
              <a:t>	</a:t>
            </a:r>
            <a:r>
              <a:rPr lang="en-US" dirty="0" smtClean="0"/>
              <a:t>MUHSIN AHADI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37995"/>
            <a:ext cx="9905999" cy="55532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smtClean="0"/>
              <a:t>Use Case Description </a:t>
            </a:r>
            <a:r>
              <a:rPr lang="en-US" sz="1600" dirty="0" err="1" smtClean="0"/>
              <a:t>Melihat</a:t>
            </a:r>
            <a:r>
              <a:rPr lang="en-US" sz="1600" dirty="0" smtClean="0"/>
              <a:t> </a:t>
            </a:r>
            <a:r>
              <a:rPr lang="en-US" sz="1600" dirty="0" err="1" smtClean="0"/>
              <a:t>Sejarah</a:t>
            </a:r>
            <a:r>
              <a:rPr lang="en-US" sz="1600" dirty="0" smtClean="0"/>
              <a:t> </a:t>
            </a:r>
            <a:r>
              <a:rPr lang="en-US" sz="1600" dirty="0" err="1" smtClean="0"/>
              <a:t>Fosma</a:t>
            </a: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 smtClean="0"/>
              <a:t>Daftar</a:t>
            </a:r>
            <a:r>
              <a:rPr lang="en-US" sz="1600" dirty="0" smtClean="0"/>
              <a:t> </a:t>
            </a:r>
            <a:r>
              <a:rPr lang="en-US" sz="1600" dirty="0" err="1" smtClean="0"/>
              <a:t>Pengurus</a:t>
            </a:r>
            <a:r>
              <a:rPr lang="en-US" sz="1600" dirty="0" smtClean="0"/>
              <a:t> </a:t>
            </a:r>
            <a:r>
              <a:rPr lang="en-US" sz="1600" dirty="0" err="1"/>
              <a:t>Fosma</a:t>
            </a: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15622"/>
              </p:ext>
            </p:extLst>
          </p:nvPr>
        </p:nvGraphicFramePr>
        <p:xfrm>
          <a:off x="3640943" y="712062"/>
          <a:ext cx="5937250" cy="154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Nama UseCase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Melihat  Sejarah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telah membuka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User telah membuka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User masuk ke Menu  Sejarah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User </a:t>
                      </a:r>
                      <a:r>
                        <a:rPr lang="en-US" sz="1100" dirty="0" err="1">
                          <a:effectLst/>
                        </a:rPr>
                        <a:t>masuk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40943" y="712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49676"/>
              </p:ext>
            </p:extLst>
          </p:nvPr>
        </p:nvGraphicFramePr>
        <p:xfrm>
          <a:off x="3640943" y="2811319"/>
          <a:ext cx="5937250" cy="154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Nama UseCase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Melihat  Daftar Pengurus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telah membuka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User telah membuka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User masuk ke Menu  Daftar Pengurus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User </a:t>
                      </a:r>
                      <a:r>
                        <a:rPr lang="en-US" sz="1100" dirty="0" err="1">
                          <a:effectLst/>
                        </a:rPr>
                        <a:t>masuk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 </a:t>
                      </a:r>
                      <a:r>
                        <a:rPr lang="en-US" sz="1100" dirty="0" err="1">
                          <a:effectLst/>
                        </a:rPr>
                        <a:t>Daftar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Pengurus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640943" y="28117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5468"/>
            <a:ext cx="9905999" cy="6050072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Menambah</a:t>
            </a:r>
            <a:r>
              <a:rPr lang="en-US" sz="1600" dirty="0" smtClean="0"/>
              <a:t> </a:t>
            </a:r>
            <a:r>
              <a:rPr lang="en-US" sz="1600" dirty="0" err="1" smtClean="0"/>
              <a:t>Galeri</a:t>
            </a:r>
            <a:r>
              <a:rPr lang="en-US" sz="1600" dirty="0" smtClean="0"/>
              <a:t> </a:t>
            </a:r>
            <a:r>
              <a:rPr lang="en-US" sz="1600" dirty="0" err="1" smtClean="0"/>
              <a:t>Fosma</a:t>
            </a: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 smtClean="0"/>
              <a:t>Galeri</a:t>
            </a:r>
            <a:r>
              <a:rPr lang="en-US" sz="1600" dirty="0" smtClean="0"/>
              <a:t> </a:t>
            </a:r>
            <a:r>
              <a:rPr lang="en-US" sz="1600" dirty="0" err="1" smtClean="0"/>
              <a:t>Fosma</a:t>
            </a: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62141"/>
              </p:ext>
            </p:extLst>
          </p:nvPr>
        </p:nvGraphicFramePr>
        <p:xfrm>
          <a:off x="3331850" y="667582"/>
          <a:ext cx="5937250" cy="21206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Menambah Galeri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Galeri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memilih gambar yang ingin ditambahkan ke galeri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Gambar yang dipilih dimasukkan ke Galeri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tambah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ditambahkan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reset </a:t>
                      </a:r>
                      <a:r>
                        <a:rPr lang="en-US" sz="1100" dirty="0" err="1" smtClean="0">
                          <a:effectLst/>
                        </a:rPr>
                        <a:t>maka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dikembalikan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Kembali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menambahkan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331850" y="6682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9457"/>
              </p:ext>
            </p:extLst>
          </p:nvPr>
        </p:nvGraphicFramePr>
        <p:xfrm>
          <a:off x="3422002" y="3217598"/>
          <a:ext cx="5937250" cy="1927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Menghapus Galeri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Galeri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memilih galeri yang ingin dihapus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Galeri yang dipilih dihapus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Kembali ke Menu Galeri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menghapus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dipilih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422002" y="3218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1412" y="300625"/>
            <a:ext cx="9905999" cy="549057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Mengedit</a:t>
            </a:r>
            <a:r>
              <a:rPr lang="en-US" sz="1600" dirty="0" smtClean="0"/>
              <a:t> </a:t>
            </a:r>
            <a:r>
              <a:rPr lang="en-US" sz="1600" dirty="0" err="1"/>
              <a:t>Galeri</a:t>
            </a:r>
            <a:r>
              <a:rPr lang="en-US" sz="1600" dirty="0"/>
              <a:t> </a:t>
            </a:r>
            <a:r>
              <a:rPr lang="en-US" sz="1600" dirty="0" err="1" smtClean="0"/>
              <a:t>Fosma</a:t>
            </a:r>
            <a:endParaRPr lang="en-US" sz="1600" dirty="0" smtClean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Menambah</a:t>
            </a:r>
            <a:r>
              <a:rPr lang="en-US" sz="1600" dirty="0" smtClean="0"/>
              <a:t> </a:t>
            </a:r>
            <a:r>
              <a:rPr lang="en-US" sz="1600" dirty="0" err="1" smtClean="0"/>
              <a:t>Daftar</a:t>
            </a:r>
            <a:r>
              <a:rPr lang="en-US" sz="1600" dirty="0" smtClean="0"/>
              <a:t> </a:t>
            </a:r>
            <a:r>
              <a:rPr lang="en-US" sz="1600" dirty="0" err="1" smtClean="0"/>
              <a:t>Pengurus</a:t>
            </a:r>
            <a:r>
              <a:rPr lang="en-US" sz="1600" dirty="0" smtClean="0"/>
              <a:t> </a:t>
            </a:r>
            <a:r>
              <a:rPr lang="en-US" sz="1600" dirty="0" err="1"/>
              <a:t>Fosma</a:t>
            </a: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42108"/>
              </p:ext>
            </p:extLst>
          </p:nvPr>
        </p:nvGraphicFramePr>
        <p:xfrm>
          <a:off x="3512154" y="693339"/>
          <a:ext cx="5937250" cy="21206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Menghapus Galeri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Galeri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memilih galeri yang ingin diedit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Galeri yang dipilih diedit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update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dipilih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diedit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cancel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dikembalikan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Kembali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mengedit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dipilih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2154" y="6940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78013"/>
              </p:ext>
            </p:extLst>
          </p:nvPr>
        </p:nvGraphicFramePr>
        <p:xfrm>
          <a:off x="3512154" y="3301907"/>
          <a:ext cx="5937250" cy="2506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Menambah Daftar Pengurus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Daftar Pengurus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mendeskripsikan pengurus yang ingin ditambahkan ke Daftar Pengurus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Deskripsi pengurus dimasukkan ke Daftar Pengurus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tambah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pengurus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ditambahkan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reset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dikembalikan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Daftar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Pengurus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Kembali ke Menu Daftar Pengurus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menambahkan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Daftar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Pengurus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512154" y="33012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88098"/>
            <a:ext cx="9905999" cy="5912285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/>
              <a:t>Daftar</a:t>
            </a:r>
            <a:r>
              <a:rPr lang="en-US" sz="1600" dirty="0"/>
              <a:t> </a:t>
            </a:r>
            <a:r>
              <a:rPr lang="en-US" sz="1600" dirty="0" err="1"/>
              <a:t>Pengurus</a:t>
            </a:r>
            <a:r>
              <a:rPr lang="en-US" sz="1600" dirty="0"/>
              <a:t> </a:t>
            </a:r>
            <a:r>
              <a:rPr lang="en-US" sz="1600" dirty="0" err="1" smtClean="0"/>
              <a:t>Fosma</a:t>
            </a: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Mengedit</a:t>
            </a:r>
            <a:r>
              <a:rPr lang="en-US" sz="1600" dirty="0" smtClean="0"/>
              <a:t> </a:t>
            </a:r>
            <a:r>
              <a:rPr lang="en-US" sz="1600" dirty="0" err="1"/>
              <a:t>Daftar</a:t>
            </a:r>
            <a:r>
              <a:rPr lang="en-US" sz="1600" dirty="0"/>
              <a:t> </a:t>
            </a:r>
            <a:r>
              <a:rPr lang="en-US" sz="1600" dirty="0" err="1"/>
              <a:t>Pengurus</a:t>
            </a:r>
            <a:r>
              <a:rPr lang="en-US" sz="1600" dirty="0"/>
              <a:t> </a:t>
            </a:r>
            <a:r>
              <a:rPr lang="en-US" sz="1600" dirty="0" err="1"/>
              <a:t>Fosma</a:t>
            </a: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604090"/>
              </p:ext>
            </p:extLst>
          </p:nvPr>
        </p:nvGraphicFramePr>
        <p:xfrm>
          <a:off x="3460639" y="758131"/>
          <a:ext cx="5937250" cy="2506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Menghapus Daftar Pengurus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Daftar Pengurus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memilih deskripsi pengurus yang ingin dihapus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Deskripsi pengurus yang dipilih dihapus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Jika Admin memilih hapus maka deskripsi pengurus yang dipilih akan dihapus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Jika Admin memilih batal maka akan dikembalikan ke Menu Daftar Pengurus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Kembali ke Menu Daftar Pengurus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menghapus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pengurus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dipilih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460639" y="7579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654535"/>
              </p:ext>
            </p:extLst>
          </p:nvPr>
        </p:nvGraphicFramePr>
        <p:xfrm>
          <a:off x="3460639" y="3578604"/>
          <a:ext cx="5937250" cy="2506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Menghapus Daftar Pengurus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Daftar Pengurus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memilih deskripsi pengurus yang ingin diedit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Deskripsi pengurus yang dipilih diedit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edit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pengurus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dipilih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diedit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cancel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dikembalikan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Daftar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Pengurus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Kembali ke Menu Daftar Pengurus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mengedit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pengurus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dipilih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460639" y="35783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8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63046"/>
            <a:ext cx="9905999" cy="627553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Menambah</a:t>
            </a:r>
            <a:r>
              <a:rPr lang="en-US" sz="1600" dirty="0" smtClean="0"/>
              <a:t> </a:t>
            </a:r>
            <a:r>
              <a:rPr lang="en-US" sz="1600" dirty="0" err="1" smtClean="0"/>
              <a:t>Proker</a:t>
            </a:r>
            <a:r>
              <a:rPr lang="en-US" sz="1600" dirty="0" smtClean="0"/>
              <a:t> </a:t>
            </a:r>
            <a:r>
              <a:rPr lang="en-US" sz="1600" dirty="0" err="1" smtClean="0"/>
              <a:t>Fosma</a:t>
            </a:r>
            <a:endParaRPr lang="en-US" sz="1600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/>
              <a:t>Proker</a:t>
            </a:r>
            <a:r>
              <a:rPr lang="en-US" sz="1600" dirty="0"/>
              <a:t> </a:t>
            </a:r>
            <a:r>
              <a:rPr lang="en-US" sz="1600" dirty="0" err="1"/>
              <a:t>Fosma</a:t>
            </a:r>
            <a:endParaRPr lang="en-US" sz="1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8627"/>
              </p:ext>
            </p:extLst>
          </p:nvPr>
        </p:nvGraphicFramePr>
        <p:xfrm>
          <a:off x="3344728" y="654703"/>
          <a:ext cx="5937250" cy="21206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Menambah Proker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Admin login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Web </a:t>
                      </a:r>
                      <a:r>
                        <a:rPr lang="en-US" sz="1100" dirty="0" err="1">
                          <a:effectLst/>
                        </a:rPr>
                        <a:t>Fosma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Admin </a:t>
                      </a:r>
                      <a:r>
                        <a:rPr lang="en-US" sz="1100" dirty="0" err="1">
                          <a:effectLst/>
                        </a:rPr>
                        <a:t>masuk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 Admin </a:t>
                      </a:r>
                      <a:r>
                        <a:rPr lang="en-US" sz="1100" dirty="0" err="1">
                          <a:effectLst/>
                        </a:rPr>
                        <a:t>mendeskripsikan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ingin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ditambahkan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4.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dideskripsikan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dimasukkan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tambah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ditambahkan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reset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dikembalikan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Kembali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menambahkan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344728" y="6553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70086"/>
              </p:ext>
            </p:extLst>
          </p:nvPr>
        </p:nvGraphicFramePr>
        <p:xfrm>
          <a:off x="3344728" y="3449418"/>
          <a:ext cx="5937250" cy="21206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Nama UseCase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Menghapus Proker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Proker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memilih Proker yang ingin dihapus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Proker yang dipilih dihapus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Jika Admin memilih hapus maka proker yang dipilih akan dihapus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Jika Admin memilih batal maka akan dikembalikan ke Menu Proker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Kembali ke Menu Proker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menghapus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dipilih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44728" y="34500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5468"/>
            <a:ext cx="9905999" cy="62003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Mengedit</a:t>
            </a:r>
            <a:r>
              <a:rPr lang="en-US" sz="1600" dirty="0" smtClean="0"/>
              <a:t> </a:t>
            </a:r>
            <a:r>
              <a:rPr lang="en-US" sz="1600" dirty="0" err="1"/>
              <a:t>Proker</a:t>
            </a:r>
            <a:r>
              <a:rPr lang="en-US" sz="1600" dirty="0"/>
              <a:t> </a:t>
            </a:r>
            <a:r>
              <a:rPr lang="en-US" sz="1600" dirty="0" err="1"/>
              <a:t>Fosma</a:t>
            </a: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Menambah</a:t>
            </a:r>
            <a:r>
              <a:rPr lang="en-US" sz="1600" dirty="0" smtClean="0"/>
              <a:t> </a:t>
            </a:r>
            <a:r>
              <a:rPr lang="en-US" sz="1600" dirty="0" err="1" smtClean="0"/>
              <a:t>Sejarah</a:t>
            </a:r>
            <a:r>
              <a:rPr lang="en-US" sz="1600" dirty="0" smtClean="0"/>
              <a:t> </a:t>
            </a:r>
            <a:r>
              <a:rPr lang="en-US" sz="1600" dirty="0" err="1"/>
              <a:t>Fosma</a:t>
            </a: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9457"/>
              </p:ext>
            </p:extLst>
          </p:nvPr>
        </p:nvGraphicFramePr>
        <p:xfrm>
          <a:off x="3396244" y="751493"/>
          <a:ext cx="5937250" cy="2313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Menghapus Proker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Proker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memilih deskripsi proker yang ingin diedit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Deskripsi proker yang dipilih diedit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edit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dipilih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diedit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cancel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dikembalikan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Kembali ke Menu Proker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mengedit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r>
                        <a:rPr lang="en-US" sz="1100" dirty="0">
                          <a:effectLst/>
                        </a:rPr>
                        <a:t> yang </a:t>
                      </a:r>
                      <a:r>
                        <a:rPr lang="en-US" sz="1100" dirty="0" err="1">
                          <a:effectLst/>
                        </a:rPr>
                        <a:t>dipilih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396244" y="7517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86389"/>
              </p:ext>
            </p:extLst>
          </p:nvPr>
        </p:nvGraphicFramePr>
        <p:xfrm>
          <a:off x="3396244" y="3629723"/>
          <a:ext cx="5937250" cy="21206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Menambah Sejarah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Sejarah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mendeskripsikan sejarah yang ingin ditambahkan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Sejarah yang dideskripsikan dimasukkan ke Menu Sejarah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tambah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ditambahkan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reset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dikembalikan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Kembali ke Menu Sejarah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menambahkan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96244" y="36303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0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0416"/>
            <a:ext cx="9905999" cy="64133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 smtClean="0"/>
              <a:t>Sejarah</a:t>
            </a:r>
            <a:r>
              <a:rPr lang="en-US" sz="1600" dirty="0" smtClean="0"/>
              <a:t> </a:t>
            </a:r>
            <a:r>
              <a:rPr lang="en-US" sz="1600" dirty="0" err="1"/>
              <a:t>Fosma</a:t>
            </a: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 smtClean="0"/>
              <a:t>Mengedit</a:t>
            </a:r>
            <a:r>
              <a:rPr lang="en-US" sz="1600" dirty="0" smtClean="0"/>
              <a:t> </a:t>
            </a:r>
            <a:r>
              <a:rPr lang="en-US" sz="1600" dirty="0" err="1"/>
              <a:t>Sejarah</a:t>
            </a:r>
            <a:r>
              <a:rPr lang="en-US" sz="1600" dirty="0"/>
              <a:t> </a:t>
            </a:r>
            <a:r>
              <a:rPr lang="en-US" sz="1600" dirty="0" err="1"/>
              <a:t>Fosma</a:t>
            </a: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36196"/>
              </p:ext>
            </p:extLst>
          </p:nvPr>
        </p:nvGraphicFramePr>
        <p:xfrm>
          <a:off x="3576549" y="686701"/>
          <a:ext cx="5937250" cy="1927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Menghapus Sejarah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Admin login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Web </a:t>
                      </a:r>
                      <a:r>
                        <a:rPr lang="en-US" sz="1100" dirty="0" err="1">
                          <a:effectLst/>
                        </a:rPr>
                        <a:t>Fosma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Admin </a:t>
                      </a:r>
                      <a:r>
                        <a:rPr lang="en-US" sz="1100" dirty="0" err="1">
                          <a:effectLst/>
                        </a:rPr>
                        <a:t>masuk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dihapus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hapus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dihapus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cancel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dikembalikan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Kembali ke Menu Sejarah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menghapus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25788" y="3055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642658"/>
              </p:ext>
            </p:extLst>
          </p:nvPr>
        </p:nvGraphicFramePr>
        <p:xfrm>
          <a:off x="3525034" y="3307751"/>
          <a:ext cx="5937250" cy="21206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Menghapus Sejarah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dan Sistem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login ke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Admin login ke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Admin masuk ke Menu Sejarah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Admin memilih fungsi edit sejarah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Deskripsi Sejarah diedit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edit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diedit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</a:t>
                      </a:r>
                      <a:r>
                        <a:rPr lang="en-US" sz="1100" dirty="0" err="1">
                          <a:effectLst/>
                        </a:rPr>
                        <a:t>Jika</a:t>
                      </a:r>
                      <a:r>
                        <a:rPr lang="en-US" sz="1100" dirty="0">
                          <a:effectLst/>
                        </a:rPr>
                        <a:t> Admin </a:t>
                      </a:r>
                      <a:r>
                        <a:rPr lang="en-US" sz="1100" dirty="0" err="1">
                          <a:effectLst/>
                        </a:rPr>
                        <a:t>memilih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cancel </a:t>
                      </a:r>
                      <a:r>
                        <a:rPr lang="en-US" sz="1100" dirty="0" err="1">
                          <a:effectLst/>
                        </a:rPr>
                        <a:t>maka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dikembalikan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Kembali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Admin </a:t>
                      </a:r>
                      <a:r>
                        <a:rPr lang="en-US" sz="1100" dirty="0" err="1">
                          <a:effectLst/>
                        </a:rPr>
                        <a:t>berhasil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mengedit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sejarah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25034" y="3308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64" y="763588"/>
            <a:ext cx="4978297" cy="5762625"/>
          </a:xfrm>
        </p:spPr>
      </p:pic>
    </p:spTree>
    <p:extLst>
      <p:ext uri="{BB962C8B-B14F-4D97-AF65-F5344CB8AC3E}">
        <p14:creationId xmlns:p14="http://schemas.microsoft.com/office/powerpoint/2010/main" val="14143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Membuat</a:t>
            </a:r>
            <a:r>
              <a:rPr lang="en-US" sz="1600" dirty="0" smtClean="0"/>
              <a:t> </a:t>
            </a:r>
            <a:r>
              <a:rPr lang="en-US" sz="1600" dirty="0" err="1" smtClean="0"/>
              <a:t>Daftar</a:t>
            </a:r>
            <a:r>
              <a:rPr lang="en-US" sz="1600" dirty="0" smtClean="0"/>
              <a:t> </a:t>
            </a:r>
            <a:r>
              <a:rPr lang="en-US" sz="1600" dirty="0" err="1" smtClean="0"/>
              <a:t>Pengurus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00125"/>
            <a:ext cx="89916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Melihat</a:t>
            </a:r>
            <a:r>
              <a:rPr lang="en-US" sz="1600" dirty="0" smtClean="0"/>
              <a:t> </a:t>
            </a:r>
            <a:r>
              <a:rPr lang="en-US" sz="1600" dirty="0" err="1" smtClean="0"/>
              <a:t>Daftar</a:t>
            </a:r>
            <a:r>
              <a:rPr lang="en-US" sz="1600" dirty="0" smtClean="0"/>
              <a:t> </a:t>
            </a:r>
            <a:r>
              <a:rPr lang="en-US" sz="1600" dirty="0" err="1" smtClean="0"/>
              <a:t>Pengurus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1" y="1353729"/>
            <a:ext cx="10058400" cy="49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579" y="551146"/>
            <a:ext cx="9905999" cy="53402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Profil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endParaRPr lang="en-US" dirty="0" smtClean="0"/>
          </a:p>
          <a:p>
            <a:pPr marL="0" indent="0">
              <a:buNone/>
            </a:pPr>
            <a:r>
              <a:rPr lang="en-US" sz="2600" dirty="0" err="1"/>
              <a:t>Fosma</a:t>
            </a:r>
            <a:r>
              <a:rPr lang="en-US" sz="2600" dirty="0"/>
              <a:t> (Forum </a:t>
            </a:r>
            <a:r>
              <a:rPr lang="en-US" sz="2600" dirty="0" err="1"/>
              <a:t>Silaturahmi</a:t>
            </a:r>
            <a:r>
              <a:rPr lang="en-US" sz="2600" dirty="0"/>
              <a:t> </a:t>
            </a:r>
            <a:r>
              <a:rPr lang="en-US" sz="2600" dirty="0" err="1"/>
              <a:t>Mahasiswa</a:t>
            </a:r>
            <a:r>
              <a:rPr lang="en-US" sz="2600" dirty="0"/>
              <a:t>) 165 Solo </a:t>
            </a:r>
            <a:r>
              <a:rPr lang="en-US" sz="2600" dirty="0" err="1"/>
              <a:t>adalah</a:t>
            </a:r>
            <a:r>
              <a:rPr lang="en-US" sz="2600" dirty="0"/>
              <a:t> </a:t>
            </a:r>
            <a:r>
              <a:rPr lang="en-US" sz="2600" dirty="0" err="1"/>
              <a:t>suatu</a:t>
            </a:r>
            <a:r>
              <a:rPr lang="en-US" sz="2600" dirty="0"/>
              <a:t> forum </a:t>
            </a:r>
            <a:r>
              <a:rPr lang="en-US" sz="2600" dirty="0" err="1"/>
              <a:t>mahasiswa</a:t>
            </a:r>
            <a:r>
              <a:rPr lang="en-US" sz="2600" dirty="0"/>
              <a:t> yang </a:t>
            </a:r>
            <a:r>
              <a:rPr lang="en-US" sz="2600" dirty="0" err="1"/>
              <a:t>anggota</a:t>
            </a:r>
            <a:r>
              <a:rPr lang="en-US" sz="2600" dirty="0"/>
              <a:t> </a:t>
            </a:r>
            <a:r>
              <a:rPr lang="en-US" sz="2600" dirty="0" err="1" smtClean="0"/>
              <a:t>nya</a:t>
            </a:r>
            <a:r>
              <a:rPr lang="en-US" sz="2600" dirty="0"/>
              <a:t> </a:t>
            </a:r>
            <a:r>
              <a:rPr lang="en-US" sz="2600" dirty="0" err="1" smtClean="0"/>
              <a:t>merupakan</a:t>
            </a:r>
            <a:r>
              <a:rPr lang="en-US" sz="2600" dirty="0" smtClean="0"/>
              <a:t> </a:t>
            </a:r>
            <a:r>
              <a:rPr lang="en-US" sz="2600" dirty="0"/>
              <a:t>Alumni ESQ di </a:t>
            </a:r>
            <a:r>
              <a:rPr lang="en-US" sz="2600" dirty="0" err="1"/>
              <a:t>wilayah</a:t>
            </a:r>
            <a:r>
              <a:rPr lang="en-US" sz="2600" dirty="0"/>
              <a:t> Solo yang </a:t>
            </a:r>
            <a:r>
              <a:rPr lang="en-US" sz="2600" dirty="0" err="1"/>
              <a:t>ingin</a:t>
            </a:r>
            <a:r>
              <a:rPr lang="en-US" sz="2600" dirty="0"/>
              <a:t> </a:t>
            </a:r>
            <a:r>
              <a:rPr lang="en-US" sz="2600" dirty="0" err="1"/>
              <a:t>ikatan</a:t>
            </a:r>
            <a:r>
              <a:rPr lang="en-US" sz="2600" dirty="0"/>
              <a:t> </a:t>
            </a:r>
            <a:r>
              <a:rPr lang="en-US" sz="2600" dirty="0" err="1"/>
              <a:t>dengan</a:t>
            </a:r>
            <a:r>
              <a:rPr lang="en-US" sz="2600" dirty="0"/>
              <a:t> ESQ </a:t>
            </a:r>
            <a:r>
              <a:rPr lang="en-US" sz="2600" dirty="0" err="1"/>
              <a:t>tidak</a:t>
            </a:r>
            <a:r>
              <a:rPr lang="en-US" sz="2600" dirty="0"/>
              <a:t> </a:t>
            </a:r>
            <a:r>
              <a:rPr lang="en-US" sz="2600" dirty="0" err="1"/>
              <a:t>terputus</a:t>
            </a:r>
            <a:r>
              <a:rPr lang="en-US" sz="2600" dirty="0"/>
              <a:t>. </a:t>
            </a:r>
            <a:r>
              <a:rPr lang="en-US" sz="2600" dirty="0" err="1"/>
              <a:t>Ruang</a:t>
            </a:r>
            <a:r>
              <a:rPr lang="en-US" sz="2600" dirty="0"/>
              <a:t> </a:t>
            </a:r>
            <a:r>
              <a:rPr lang="en-US" sz="2600" dirty="0" err="1" smtClean="0"/>
              <a:t>lingkup</a:t>
            </a:r>
            <a:r>
              <a:rPr lang="en-US" sz="2600" dirty="0"/>
              <a:t> </a:t>
            </a:r>
            <a:r>
              <a:rPr lang="en-US" sz="2600" dirty="0" err="1" smtClean="0"/>
              <a:t>kegiatan</a:t>
            </a:r>
            <a:r>
              <a:rPr lang="en-US" sz="2600" dirty="0" smtClean="0"/>
              <a:t> </a:t>
            </a:r>
            <a:r>
              <a:rPr lang="en-US" sz="2600" dirty="0" err="1"/>
              <a:t>Fosma</a:t>
            </a:r>
            <a:r>
              <a:rPr lang="en-US" sz="2600" dirty="0"/>
              <a:t> 165 Solo </a:t>
            </a:r>
            <a:r>
              <a:rPr lang="en-US" sz="2600" dirty="0" err="1"/>
              <a:t>berpusat</a:t>
            </a:r>
            <a:r>
              <a:rPr lang="en-US" sz="2600" dirty="0"/>
              <a:t> </a:t>
            </a:r>
            <a:r>
              <a:rPr lang="en-US" sz="2600" dirty="0" err="1"/>
              <a:t>pada</a:t>
            </a:r>
            <a:r>
              <a:rPr lang="en-US" sz="2600" dirty="0"/>
              <a:t> Training </a:t>
            </a:r>
            <a:r>
              <a:rPr lang="en-US" sz="2600" dirty="0" err="1"/>
              <a:t>dan</a:t>
            </a:r>
            <a:r>
              <a:rPr lang="en-US" sz="2600" dirty="0"/>
              <a:t> </a:t>
            </a:r>
            <a:r>
              <a:rPr lang="en-US" sz="2600" dirty="0" err="1"/>
              <a:t>Sosial</a:t>
            </a:r>
            <a:r>
              <a:rPr lang="en-US" sz="2600" dirty="0"/>
              <a:t>. </a:t>
            </a:r>
            <a:endParaRPr lang="en-US" sz="2600" dirty="0" smtClean="0"/>
          </a:p>
          <a:p>
            <a:pPr marL="0" indent="0">
              <a:buNone/>
            </a:pPr>
            <a:endParaRPr lang="en-US" sz="2600" u="sng" dirty="0" smtClean="0"/>
          </a:p>
          <a:p>
            <a:pPr marL="0" indent="0">
              <a:buNone/>
            </a:pPr>
            <a:r>
              <a:rPr lang="en-US" u="sng" dirty="0" smtClean="0"/>
              <a:t>VISI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terwujudnya</a:t>
            </a:r>
            <a:r>
              <a:rPr lang="en-US" dirty="0"/>
              <a:t> Indonesia </a:t>
            </a:r>
            <a:r>
              <a:rPr lang="en-US" dirty="0" err="1"/>
              <a:t>Emas</a:t>
            </a:r>
            <a:r>
              <a:rPr lang="en-US" dirty="0"/>
              <a:t>.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MISI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1. </a:t>
            </a:r>
            <a:r>
              <a:rPr lang="en-US" dirty="0" err="1" smtClean="0"/>
              <a:t>Mengoptimalkan</a:t>
            </a:r>
            <a:r>
              <a:rPr lang="en-US" dirty="0" smtClean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koordinasi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smtClean="0"/>
              <a:t>2. </a:t>
            </a:r>
            <a:r>
              <a:rPr lang="en-US" dirty="0" err="1" smtClean="0"/>
              <a:t>Mengoptimalkan</a:t>
            </a:r>
            <a:r>
              <a:rPr lang="en-US" dirty="0" smtClean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kaderisasi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rangka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berkarakter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smtClean="0"/>
              <a:t>3. </a:t>
            </a:r>
            <a:r>
              <a:rPr lang="en-US" dirty="0" err="1" smtClean="0"/>
              <a:t>berspiritual</a:t>
            </a:r>
            <a:r>
              <a:rPr lang="en-US" dirty="0"/>
              <a:t>, </a:t>
            </a:r>
            <a:r>
              <a:rPr lang="en-US" dirty="0" err="1"/>
              <a:t>berintelektual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bermoral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smtClean="0"/>
              <a:t>4. </a:t>
            </a:r>
            <a:r>
              <a:rPr lang="en-US" dirty="0" err="1" smtClean="0"/>
              <a:t>Memperkuat</a:t>
            </a:r>
            <a:r>
              <a:rPr lang="en-US" dirty="0" smtClean="0"/>
              <a:t> </a:t>
            </a:r>
            <a:r>
              <a:rPr lang="en-US" dirty="0" err="1"/>
              <a:t>eksistensi</a:t>
            </a:r>
            <a:r>
              <a:rPr lang="en-US" dirty="0"/>
              <a:t> FOSMA di </a:t>
            </a:r>
            <a:r>
              <a:rPr lang="en-US" dirty="0" err="1"/>
              <a:t>tingkatan</a:t>
            </a:r>
            <a:r>
              <a:rPr lang="en-US" dirty="0"/>
              <a:t> </a:t>
            </a:r>
            <a:r>
              <a:rPr lang="en-US" dirty="0" err="1"/>
              <a:t>Fakultas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5. </a:t>
            </a:r>
            <a:r>
              <a:rPr lang="en-US" dirty="0" err="1" smtClean="0"/>
              <a:t>Pemberdayaan</a:t>
            </a:r>
            <a:r>
              <a:rPr lang="en-US" dirty="0" smtClean="0"/>
              <a:t> </a:t>
            </a:r>
            <a:r>
              <a:rPr lang="en-US" dirty="0" err="1"/>
              <a:t>kader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mengoptimalkan</a:t>
            </a:r>
            <a:r>
              <a:rPr lang="en-US" dirty="0"/>
              <a:t> </a:t>
            </a:r>
            <a:r>
              <a:rPr lang="en-US" dirty="0" err="1"/>
              <a:t>pergerakan</a:t>
            </a:r>
            <a:r>
              <a:rPr lang="en-US" dirty="0"/>
              <a:t> FOSMA.</a:t>
            </a:r>
            <a:br>
              <a:rPr lang="en-US" dirty="0"/>
            </a:br>
            <a:r>
              <a:rPr lang="en-US" dirty="0" smtClean="0"/>
              <a:t>6. </a:t>
            </a:r>
            <a:r>
              <a:rPr lang="en-US" dirty="0" err="1" smtClean="0"/>
              <a:t>Mengoptimalkan</a:t>
            </a:r>
            <a:r>
              <a:rPr lang="en-US" dirty="0" smtClean="0"/>
              <a:t> </a:t>
            </a:r>
            <a:r>
              <a:rPr lang="en-US" dirty="0" err="1"/>
              <a:t>nilai-nilai</a:t>
            </a:r>
            <a:r>
              <a:rPr lang="en-US" dirty="0"/>
              <a:t> 165 di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Fakultas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smtClean="0"/>
              <a:t>7. </a:t>
            </a:r>
            <a:r>
              <a:rPr lang="en-US" dirty="0" err="1" smtClean="0"/>
              <a:t>Mensinergikan</a:t>
            </a:r>
            <a:r>
              <a:rPr lang="en-US" dirty="0" smtClean="0"/>
              <a:t> </a:t>
            </a:r>
            <a:r>
              <a:rPr lang="en-US" dirty="0" err="1"/>
              <a:t>nilai-nilai</a:t>
            </a:r>
            <a:r>
              <a:rPr lang="en-US" dirty="0"/>
              <a:t> 7 </a:t>
            </a:r>
            <a:r>
              <a:rPr lang="en-US" dirty="0" err="1"/>
              <a:t>budi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ACTIVE di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5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Mengedit</a:t>
            </a:r>
            <a:r>
              <a:rPr lang="en-US" sz="1600" dirty="0" smtClean="0"/>
              <a:t> </a:t>
            </a:r>
            <a:r>
              <a:rPr lang="en-US" sz="1600" dirty="0" err="1" smtClean="0"/>
              <a:t>Daftar</a:t>
            </a:r>
            <a:r>
              <a:rPr lang="en-US" sz="1600" dirty="0" smtClean="0"/>
              <a:t> </a:t>
            </a:r>
            <a:r>
              <a:rPr lang="en-US" sz="1600" dirty="0" err="1" smtClean="0"/>
              <a:t>Pengurus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019175"/>
            <a:ext cx="10058400" cy="45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8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 smtClean="0"/>
              <a:t>Daftar</a:t>
            </a:r>
            <a:r>
              <a:rPr lang="en-US" sz="1600" dirty="0" smtClean="0"/>
              <a:t> </a:t>
            </a:r>
            <a:r>
              <a:rPr lang="en-US" sz="1600" dirty="0" err="1" smtClean="0"/>
              <a:t>Pengurus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17" y="984532"/>
            <a:ext cx="8856987" cy="54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Menambah</a:t>
            </a:r>
            <a:r>
              <a:rPr lang="en-US" sz="1600" dirty="0" smtClean="0"/>
              <a:t> </a:t>
            </a:r>
            <a:r>
              <a:rPr lang="en-US" sz="1600" dirty="0" err="1" smtClean="0"/>
              <a:t>Galeri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100137"/>
            <a:ext cx="90678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Melihat</a:t>
            </a:r>
            <a:r>
              <a:rPr lang="en-US" sz="1600" dirty="0" smtClean="0"/>
              <a:t> </a:t>
            </a:r>
            <a:r>
              <a:rPr lang="en-US" sz="1600" dirty="0" err="1" smtClean="0"/>
              <a:t>Galeri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5" y="1266521"/>
            <a:ext cx="10058400" cy="49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14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 smtClean="0"/>
              <a:t>Galeri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500" y="1110380"/>
            <a:ext cx="8934450" cy="51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40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Mengedit</a:t>
            </a:r>
            <a:r>
              <a:rPr lang="en-US" sz="1600" dirty="0" smtClean="0"/>
              <a:t> </a:t>
            </a:r>
            <a:r>
              <a:rPr lang="en-US" sz="1600" dirty="0" err="1" smtClean="0"/>
              <a:t>Galeri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1152525"/>
            <a:ext cx="90487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3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Menambah</a:t>
            </a:r>
            <a:r>
              <a:rPr lang="en-US" sz="1600" dirty="0" smtClean="0"/>
              <a:t> </a:t>
            </a:r>
            <a:r>
              <a:rPr lang="en-US" sz="1600" dirty="0" err="1" smtClean="0"/>
              <a:t>Proker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019175"/>
            <a:ext cx="89344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9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Melihat</a:t>
            </a:r>
            <a:r>
              <a:rPr lang="en-US" sz="1600" dirty="0" smtClean="0"/>
              <a:t> </a:t>
            </a:r>
            <a:r>
              <a:rPr lang="en-US" sz="1600" dirty="0" err="1" smtClean="0"/>
              <a:t>Proker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5" y="1215286"/>
            <a:ext cx="10058400" cy="4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7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 smtClean="0"/>
              <a:t>Proker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67" y="986099"/>
            <a:ext cx="8616950" cy="530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Mengedit</a:t>
            </a:r>
            <a:r>
              <a:rPr lang="en-US" sz="1600" dirty="0" smtClean="0"/>
              <a:t> </a:t>
            </a:r>
            <a:r>
              <a:rPr lang="en-US" sz="1600" dirty="0" err="1" smtClean="0"/>
              <a:t>Proker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1323975"/>
            <a:ext cx="88106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2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51562"/>
            <a:ext cx="9905999" cy="5039639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err="1"/>
              <a:t>Deskripsi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endParaRPr lang="en-US" sz="2000" dirty="0"/>
          </a:p>
          <a:p>
            <a:pPr marL="0" indent="688975">
              <a:buNone/>
            </a:pPr>
            <a:endParaRPr lang="en-US" sz="2000" dirty="0" smtClean="0"/>
          </a:p>
          <a:p>
            <a:pPr marL="0" indent="688975">
              <a:buNone/>
            </a:pPr>
            <a:endParaRPr lang="en-US" sz="2000" dirty="0"/>
          </a:p>
          <a:p>
            <a:pPr marL="0" indent="688975">
              <a:buNone/>
            </a:pPr>
            <a:r>
              <a:rPr lang="en-US" sz="2000" dirty="0" smtClean="0"/>
              <a:t>FOSMA </a:t>
            </a:r>
            <a:r>
              <a:rPr lang="en-US" sz="2000" dirty="0"/>
              <a:t>(Forum </a:t>
            </a:r>
            <a:r>
              <a:rPr lang="en-US" sz="2000" dirty="0" err="1"/>
              <a:t>Silaturahmi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r>
              <a:rPr lang="en-US" sz="2000" dirty="0"/>
              <a:t>) 165 Solo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salah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forum </a:t>
            </a:r>
            <a:r>
              <a:rPr lang="en-US" sz="2000" dirty="0" err="1"/>
              <a:t>silaturahmi</a:t>
            </a:r>
            <a:r>
              <a:rPr lang="en-US" sz="2000" dirty="0"/>
              <a:t> yang </a:t>
            </a:r>
            <a:r>
              <a:rPr lang="en-US" sz="2000" dirty="0" err="1"/>
              <a:t>berbasis</a:t>
            </a:r>
            <a:r>
              <a:rPr lang="en-US" sz="2000" dirty="0"/>
              <a:t> di Solo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berpusat</a:t>
            </a:r>
            <a:r>
              <a:rPr lang="en-US" sz="2000" dirty="0"/>
              <a:t> di UNS.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dikenal</a:t>
            </a:r>
            <a:r>
              <a:rPr lang="en-US" sz="2000" dirty="0"/>
              <a:t> di </a:t>
            </a:r>
            <a:r>
              <a:rPr lang="en-US" sz="2000" dirty="0" err="1"/>
              <a:t>lingkungan</a:t>
            </a:r>
            <a:r>
              <a:rPr lang="en-US" sz="2000" dirty="0"/>
              <a:t> Solo, FOSMA </a:t>
            </a:r>
            <a:r>
              <a:rPr lang="en-US" sz="2000" dirty="0" err="1"/>
              <a:t>berencana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website yang </a:t>
            </a:r>
            <a:r>
              <a:rPr lang="en-US" sz="2000" dirty="0" err="1"/>
              <a:t>memuat</a:t>
            </a:r>
            <a:r>
              <a:rPr lang="en-US" sz="2000" dirty="0"/>
              <a:t> </a:t>
            </a:r>
            <a:r>
              <a:rPr lang="en-US" sz="2000" dirty="0" err="1"/>
              <a:t>informasi-informasi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 FOSMA. Di </a:t>
            </a:r>
            <a:r>
              <a:rPr lang="en-US" sz="2000" dirty="0" err="1"/>
              <a:t>dalam</a:t>
            </a:r>
            <a:r>
              <a:rPr lang="en-US" sz="2000" dirty="0"/>
              <a:t> web </a:t>
            </a:r>
            <a:r>
              <a:rPr lang="en-US" sz="2000" dirty="0" err="1"/>
              <a:t>tersebut</a:t>
            </a:r>
            <a:r>
              <a:rPr lang="en-US" sz="2000" dirty="0"/>
              <a:t>,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 </a:t>
            </a:r>
            <a:r>
              <a:rPr lang="en-US" sz="2000" dirty="0" err="1"/>
              <a:t>sejarah</a:t>
            </a:r>
            <a:r>
              <a:rPr lang="en-US" sz="2000" dirty="0"/>
              <a:t>, </a:t>
            </a:r>
            <a:r>
              <a:rPr lang="en-US" sz="2000" dirty="0" err="1"/>
              <a:t>galeri</a:t>
            </a:r>
            <a:r>
              <a:rPr lang="en-US" sz="2000" dirty="0"/>
              <a:t>, </a:t>
            </a:r>
            <a:r>
              <a:rPr lang="en-US" sz="2000" dirty="0" err="1"/>
              <a:t>kegiatan-kegiatan,dan</a:t>
            </a:r>
            <a:r>
              <a:rPr lang="en-US" sz="2000" dirty="0"/>
              <a:t> </a:t>
            </a:r>
            <a:r>
              <a:rPr lang="en-US" sz="2000" dirty="0" err="1"/>
              <a:t>kepengurusan</a:t>
            </a:r>
            <a:r>
              <a:rPr lang="en-US" sz="2000" dirty="0"/>
              <a:t> FOSMA.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Menambah</a:t>
            </a:r>
            <a:r>
              <a:rPr lang="en-US" sz="1600" dirty="0" smtClean="0"/>
              <a:t> </a:t>
            </a:r>
            <a:r>
              <a:rPr lang="en-US" sz="1600" dirty="0" err="1" smtClean="0"/>
              <a:t>Sejarah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25" y="1067061"/>
            <a:ext cx="89154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12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Melihat</a:t>
            </a:r>
            <a:r>
              <a:rPr lang="en-US" sz="1600" dirty="0" smtClean="0"/>
              <a:t> </a:t>
            </a:r>
            <a:r>
              <a:rPr lang="en-US" sz="1600" dirty="0" err="1" smtClean="0"/>
              <a:t>Sejarah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5" y="1257719"/>
            <a:ext cx="10058400" cy="49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2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 smtClean="0"/>
              <a:t>Sejarah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1" y="1104900"/>
            <a:ext cx="9658350" cy="5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6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726" y="0"/>
            <a:ext cx="9905998" cy="613775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13774"/>
            <a:ext cx="9905999" cy="58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/>
              <a:t>Mengedit</a:t>
            </a:r>
            <a:r>
              <a:rPr lang="en-US" sz="1600" dirty="0" smtClean="0"/>
              <a:t> </a:t>
            </a:r>
            <a:r>
              <a:rPr lang="en-US" sz="1600" dirty="0" err="1" smtClean="0"/>
              <a:t>Sejarah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7" y="1290637"/>
            <a:ext cx="8848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2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64088"/>
          </a:xfrm>
        </p:spPr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826718" y="-3006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5855"/>
          <a:stretch/>
        </p:blipFill>
        <p:spPr>
          <a:xfrm>
            <a:off x="1573287" y="766942"/>
            <a:ext cx="9042247" cy="444047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1412" y="5303519"/>
            <a:ext cx="9905999" cy="901338"/>
          </a:xfrm>
        </p:spPr>
        <p:txBody>
          <a:bodyPr>
            <a:normAutofit/>
          </a:bodyPr>
          <a:lstStyle/>
          <a:p>
            <a:r>
              <a:rPr lang="en-US" dirty="0" smtClean="0"/>
              <a:t>Database </a:t>
            </a:r>
            <a:r>
              <a:rPr lang="en-US" dirty="0" err="1" smtClean="0"/>
              <a:t>Fosma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phpMyAdmin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87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64088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826718" y="-3006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803761"/>
              </p:ext>
            </p:extLst>
          </p:nvPr>
        </p:nvGraphicFramePr>
        <p:xfrm>
          <a:off x="650941" y="1064712"/>
          <a:ext cx="6076950" cy="154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4414"/>
                <a:gridCol w="1124414"/>
                <a:gridCol w="1479755"/>
                <a:gridCol w="1479755"/>
                <a:gridCol w="868612"/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Tabel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Isi Tabel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Tipe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Penjelasan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Keterangan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7070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Login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</a:t>
                      </a:r>
                      <a:r>
                        <a:rPr lang="en-US" sz="1100" dirty="0">
                          <a:effectLst/>
                        </a:rPr>
                        <a:t>(30)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Username berisi nama identitas dari admin yang digunakan untuk masuk sebagai admin di web.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8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</a:t>
                      </a:r>
                      <a:r>
                        <a:rPr lang="en-US" sz="1100" dirty="0">
                          <a:effectLst/>
                        </a:rPr>
                        <a:t>(50)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Password ini mengacu pada username.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988"/>
          <a:stretch/>
        </p:blipFill>
        <p:spPr>
          <a:xfrm>
            <a:off x="7006617" y="1064712"/>
            <a:ext cx="4617538" cy="2495550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141412" y="5303519"/>
            <a:ext cx="9905999" cy="90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Tabel</a:t>
            </a:r>
            <a:r>
              <a:rPr lang="en-US" dirty="0" smtClean="0"/>
              <a:t> Login </a:t>
            </a:r>
            <a:r>
              <a:rPr lang="en-US" dirty="0" err="1" smtClean="0"/>
              <a:t>dalam</a:t>
            </a:r>
            <a:r>
              <a:rPr lang="en-US" dirty="0" smtClean="0"/>
              <a:t> database </a:t>
            </a:r>
            <a:r>
              <a:rPr lang="en-US" dirty="0" err="1" smtClean="0"/>
              <a:t>dan</a:t>
            </a:r>
            <a:r>
              <a:rPr lang="en-US" dirty="0" smtClean="0"/>
              <a:t> data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202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64088"/>
          </a:xfrm>
        </p:spPr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826718" y="-3006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6896431"/>
              </p:ext>
            </p:extLst>
          </p:nvPr>
        </p:nvGraphicFramePr>
        <p:xfrm>
          <a:off x="768702" y="1064712"/>
          <a:ext cx="6076950" cy="28324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4414"/>
                <a:gridCol w="1124414"/>
                <a:gridCol w="1479755"/>
                <a:gridCol w="1479755"/>
                <a:gridCol w="868612"/>
              </a:tblGrid>
              <a:tr h="167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Tabel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Isi Tabel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Tipe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Penjelasan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Keterangan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5155"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Galeri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</a:t>
                      </a:r>
                      <a:r>
                        <a:rPr lang="en-US" sz="1100" dirty="0">
                          <a:effectLst/>
                        </a:rPr>
                        <a:t>(100)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Nama Galeri berfungsi sebagai nama identitas dari galeri.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78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Deskripsi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Varchar(25)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disini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berisi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deskripsi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dari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78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Int</a:t>
                      </a:r>
                      <a:r>
                        <a:rPr lang="en-US" sz="1100" dirty="0">
                          <a:effectLst/>
                        </a:rPr>
                        <a:t> (11)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 dari gambar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78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 (20)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Tipe file gambar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6457"/>
          <a:stretch/>
        </p:blipFill>
        <p:spPr>
          <a:xfrm>
            <a:off x="7226326" y="1064712"/>
            <a:ext cx="4450258" cy="3390900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141412" y="5290993"/>
            <a:ext cx="9905999" cy="90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Galeri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database </a:t>
            </a:r>
            <a:r>
              <a:rPr lang="en-US" dirty="0" err="1" smtClean="0"/>
              <a:t>dan</a:t>
            </a:r>
            <a:r>
              <a:rPr lang="en-US" dirty="0" smtClean="0"/>
              <a:t> data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44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64088"/>
          </a:xfrm>
        </p:spPr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826718" y="-3006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076545"/>
              </p:ext>
            </p:extLst>
          </p:nvPr>
        </p:nvGraphicFramePr>
        <p:xfrm>
          <a:off x="657312" y="1168052"/>
          <a:ext cx="5401066" cy="2879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9356"/>
                <a:gridCol w="999356"/>
                <a:gridCol w="1315175"/>
                <a:gridCol w="1315175"/>
                <a:gridCol w="772004"/>
              </a:tblGrid>
              <a:tr h="2505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</a:t>
                      </a:r>
                      <a:r>
                        <a:rPr lang="en-U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Tabel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Isi </a:t>
                      </a: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Tabel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Tipe</a:t>
                      </a:r>
                      <a:r>
                        <a:rPr lang="en-U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Penjelasan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Keterangan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  <a:tr h="898407"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Daftar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Pengurus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NIM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Varchar</a:t>
                      </a:r>
                      <a:r>
                        <a:rPr lang="en-US" sz="1000" dirty="0">
                          <a:effectLst/>
                        </a:rPr>
                        <a:t>(10)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NIM </a:t>
                      </a:r>
                      <a:r>
                        <a:rPr lang="en-US" sz="1000" dirty="0" err="1">
                          <a:effectLst/>
                        </a:rPr>
                        <a:t>disini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berisi</a:t>
                      </a:r>
                      <a:r>
                        <a:rPr lang="en-US" sz="1000" dirty="0">
                          <a:effectLst/>
                        </a:rPr>
                        <a:t> NIM </a:t>
                      </a:r>
                      <a:r>
                        <a:rPr lang="en-US" sz="1000" dirty="0" err="1">
                          <a:effectLst/>
                        </a:rPr>
                        <a:t>dari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pengurus</a:t>
                      </a:r>
                      <a:r>
                        <a:rPr lang="en-US" sz="1000" dirty="0">
                          <a:effectLst/>
                        </a:rPr>
                        <a:t>. NIM </a:t>
                      </a:r>
                      <a:r>
                        <a:rPr lang="en-US" sz="1000" dirty="0" err="1">
                          <a:effectLst/>
                        </a:rPr>
                        <a:t>digunakan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sebagai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identitas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dari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setiap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pengurus</a:t>
                      </a:r>
                      <a:r>
                        <a:rPr lang="en-US" sz="1000" dirty="0">
                          <a:effectLst/>
                        </a:rPr>
                        <a:t> yang </a:t>
                      </a:r>
                      <a:r>
                        <a:rPr lang="en-US" sz="1000" dirty="0" err="1">
                          <a:effectLst/>
                        </a:rPr>
                        <a:t>membedakan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antar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pengurus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satu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dengan</a:t>
                      </a:r>
                      <a:r>
                        <a:rPr lang="en-US" sz="1000" dirty="0">
                          <a:effectLst/>
                        </a:rPr>
                        <a:t> yang lain.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Primary Key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  <a:tr h="3426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Nama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Varchar(50)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Nama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disini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berisi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nama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dari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pengurus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  <a:tr h="514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Fakultas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Varchar(50)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Prodi disini berisi program studi dari pengurus.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  <a:tr h="3426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Jabatan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Varchar(20)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Jabatan disini berisi jabatan dari pengurus.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7558"/>
          <a:stretch/>
        </p:blipFill>
        <p:spPr>
          <a:xfrm>
            <a:off x="6848017" y="1064712"/>
            <a:ext cx="4337725" cy="3086100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1141412" y="5303519"/>
            <a:ext cx="9905999" cy="90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Pengurus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database </a:t>
            </a:r>
            <a:r>
              <a:rPr lang="en-US" dirty="0" err="1" smtClean="0"/>
              <a:t>dan</a:t>
            </a:r>
            <a:r>
              <a:rPr lang="en-US" dirty="0" smtClean="0"/>
              <a:t> data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6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64088"/>
          </a:xfrm>
        </p:spPr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826718" y="-3006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90966"/>
              </p:ext>
            </p:extLst>
          </p:nvPr>
        </p:nvGraphicFramePr>
        <p:xfrm>
          <a:off x="550472" y="1231922"/>
          <a:ext cx="5401066" cy="2353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9356"/>
                <a:gridCol w="999356"/>
                <a:gridCol w="1315175"/>
                <a:gridCol w="1315175"/>
                <a:gridCol w="772004"/>
              </a:tblGrid>
              <a:tr h="2505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</a:t>
                      </a:r>
                      <a:r>
                        <a:rPr lang="en-U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Tabel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Isi </a:t>
                      </a: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Tabel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Tipe</a:t>
                      </a:r>
                      <a:r>
                        <a:rPr lang="en-U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Penjelasan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Keterangan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  <a:tr h="856721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Proker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Nama_Proker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Varchar(50)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Nama Proker disini berisi nama dari proker yang digunakan sebagai nama identitas tiap proker.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  <a:tr h="3426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Deskripsi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 (200)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Deskripsi disini berisi deskripsi dari proker.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  <a:tr h="5140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Tanggal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Date()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Tanggal disini berisi tanggal berlangsungnya proker.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2281"/>
          <a:stretch/>
        </p:blipFill>
        <p:spPr>
          <a:xfrm>
            <a:off x="6474651" y="1231922"/>
            <a:ext cx="4890631" cy="279082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1141412" y="5303519"/>
            <a:ext cx="9905999" cy="90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Proker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database </a:t>
            </a:r>
            <a:r>
              <a:rPr lang="en-US" dirty="0" err="1" smtClean="0"/>
              <a:t>dan</a:t>
            </a:r>
            <a:r>
              <a:rPr lang="en-US" dirty="0" smtClean="0"/>
              <a:t> data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50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64088"/>
          </a:xfrm>
        </p:spPr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826718" y="-3006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476863"/>
              </p:ext>
            </p:extLst>
          </p:nvPr>
        </p:nvGraphicFramePr>
        <p:xfrm>
          <a:off x="823542" y="1404611"/>
          <a:ext cx="5401066" cy="1126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9356"/>
                <a:gridCol w="999356"/>
                <a:gridCol w="1315175"/>
                <a:gridCol w="1315175"/>
                <a:gridCol w="772004"/>
              </a:tblGrid>
              <a:tr h="2505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</a:t>
                      </a:r>
                      <a:r>
                        <a:rPr lang="en-U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Tabel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Isi </a:t>
                      </a: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Tabel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Tipe</a:t>
                      </a:r>
                      <a:r>
                        <a:rPr lang="en-U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Penjelasan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Keterangan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  <a:tr h="514032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Sejarah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Title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Varchar(30)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Title ini berfungsi sebagai nama identitas dari sejarah.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  <a:tr h="3426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Deskripsi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mediumtext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Deskripsi disini berisi deskripsi dari sejarah.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52" marR="60952" marT="0" marB="0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6784"/>
          <a:stretch/>
        </p:blipFill>
        <p:spPr>
          <a:xfrm>
            <a:off x="6723410" y="1379559"/>
            <a:ext cx="4441456" cy="2495550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1141412" y="5303519"/>
            <a:ext cx="9905999" cy="90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Sejarah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database </a:t>
            </a:r>
            <a:r>
              <a:rPr lang="en-US" dirty="0" err="1" smtClean="0"/>
              <a:t>dan</a:t>
            </a:r>
            <a:r>
              <a:rPr lang="en-US" dirty="0" smtClean="0"/>
              <a:t> data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684189"/>
          </a:xfrm>
        </p:spPr>
        <p:txBody>
          <a:bodyPr/>
          <a:lstStyle/>
          <a:p>
            <a:r>
              <a:rPr lang="en-US" dirty="0" smtClean="0"/>
              <a:t>Functional </a:t>
            </a:r>
            <a:r>
              <a:rPr lang="en-US" dirty="0" err="1" smtClean="0"/>
              <a:t>dan</a:t>
            </a:r>
            <a:r>
              <a:rPr lang="en-US" dirty="0" smtClean="0"/>
              <a:t> non 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864296"/>
            <a:ext cx="9905999" cy="5022937"/>
          </a:xfrm>
        </p:spPr>
        <p:txBody>
          <a:bodyPr numCol="2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Functional :</a:t>
            </a:r>
          </a:p>
          <a:p>
            <a:r>
              <a:rPr lang="en-US" dirty="0" smtClean="0"/>
              <a:t> </a:t>
            </a:r>
            <a:r>
              <a:rPr lang="en-US" dirty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 smtClean="0"/>
              <a:t>Proker</a:t>
            </a:r>
            <a:endParaRPr lang="en-US" dirty="0"/>
          </a:p>
          <a:p>
            <a:r>
              <a:rPr lang="en-US" dirty="0" smtClean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 smtClean="0"/>
              <a:t>Galeri</a:t>
            </a:r>
            <a:endParaRPr lang="en-US" dirty="0"/>
          </a:p>
          <a:p>
            <a:r>
              <a:rPr lang="en-US" dirty="0" smtClean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 smtClean="0"/>
              <a:t>Sejarah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 smtClean="0"/>
              <a:t>Pengurus</a:t>
            </a:r>
            <a:endParaRPr lang="en-US" dirty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info </a:t>
            </a:r>
            <a:r>
              <a:rPr lang="en-US" dirty="0" err="1"/>
              <a:t>Proker</a:t>
            </a:r>
            <a:r>
              <a:rPr lang="en-US" dirty="0"/>
              <a:t> </a:t>
            </a:r>
            <a:r>
              <a:rPr lang="en-US" dirty="0" err="1" smtClean="0"/>
              <a:t>terbaru</a:t>
            </a:r>
            <a:endParaRPr lang="en-US" dirty="0" smtClean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Galeri</a:t>
            </a:r>
            <a:r>
              <a:rPr lang="en-US" dirty="0"/>
              <a:t> </a:t>
            </a:r>
            <a:r>
              <a:rPr lang="en-US" dirty="0" err="1" smtClean="0"/>
              <a:t>terbaru</a:t>
            </a:r>
            <a:endParaRPr lang="en-US" dirty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kepengurusan</a:t>
            </a:r>
            <a:r>
              <a:rPr lang="en-US" dirty="0"/>
              <a:t> </a:t>
            </a:r>
            <a:r>
              <a:rPr lang="en-US" dirty="0" err="1" smtClean="0"/>
              <a:t>terbaru</a:t>
            </a:r>
            <a:endParaRPr lang="en-US" dirty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mengedit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 smtClean="0"/>
              <a:t>Proker</a:t>
            </a:r>
            <a:endParaRPr lang="en-US" dirty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mengedit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 smtClean="0"/>
              <a:t>Galeri</a:t>
            </a:r>
            <a:endParaRPr lang="en-US" dirty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mengedit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 smtClean="0"/>
              <a:t>Sejarah</a:t>
            </a:r>
            <a:endParaRPr lang="en-US" dirty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mengedit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 smtClean="0"/>
              <a:t>Pengurus</a:t>
            </a:r>
            <a:endParaRPr lang="en-US" dirty="0" smtClean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 smtClean="0"/>
              <a:t>Proker</a:t>
            </a:r>
            <a:endParaRPr lang="en-US" dirty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 smtClean="0"/>
              <a:t>Galeri</a:t>
            </a:r>
            <a:endParaRPr lang="en-US" dirty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 smtClean="0"/>
              <a:t>Sejarah</a:t>
            </a:r>
            <a:endParaRPr lang="en-US" dirty="0"/>
          </a:p>
          <a:p>
            <a:r>
              <a:rPr lang="en-US" dirty="0" smtClean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 smtClean="0"/>
              <a:t>Pengurus</a:t>
            </a:r>
            <a:endParaRPr lang="en-US" dirty="0" smtClean="0"/>
          </a:p>
          <a:p>
            <a:r>
              <a:rPr lang="en-US" dirty="0" smtClean="0"/>
              <a:t>Admin </a:t>
            </a:r>
            <a:r>
              <a:rPr lang="en-US" dirty="0" err="1" smtClean="0"/>
              <a:t>dapat</a:t>
            </a:r>
            <a:r>
              <a:rPr lang="en-US" dirty="0" smtClean="0"/>
              <a:t> login</a:t>
            </a:r>
          </a:p>
          <a:p>
            <a:r>
              <a:rPr lang="en-US" dirty="0" smtClean="0"/>
              <a:t>Admin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logut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Data design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98" y="1027852"/>
            <a:ext cx="7104428" cy="4938712"/>
          </a:xfrm>
        </p:spPr>
      </p:pic>
    </p:spTree>
    <p:extLst>
      <p:ext uri="{BB962C8B-B14F-4D97-AF65-F5344CB8AC3E}">
        <p14:creationId xmlns:p14="http://schemas.microsoft.com/office/powerpoint/2010/main" val="32164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3" y="1027049"/>
            <a:ext cx="4917791" cy="387062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5754188"/>
            <a:ext cx="9905999" cy="67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home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90" y="1027049"/>
            <a:ext cx="6410274" cy="32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3" y="1027049"/>
            <a:ext cx="4917791" cy="387062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5754188"/>
            <a:ext cx="9905999" cy="67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galeri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27049"/>
            <a:ext cx="6477590" cy="33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3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3" y="1027049"/>
            <a:ext cx="4917791" cy="387062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5754188"/>
            <a:ext cx="9905999" cy="67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sejarah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60" y="1027049"/>
            <a:ext cx="6627587" cy="34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3" y="1027049"/>
            <a:ext cx="4917791" cy="387062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5754188"/>
            <a:ext cx="9905999" cy="67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pengurus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456" y="1027049"/>
            <a:ext cx="6547975" cy="33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3" y="1027049"/>
            <a:ext cx="4917791" cy="387062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5754188"/>
            <a:ext cx="9905999" cy="67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proker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14" y="1027049"/>
            <a:ext cx="6610468" cy="33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3" y="1027049"/>
            <a:ext cx="4917791" cy="387062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5754188"/>
            <a:ext cx="9905999" cy="67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contact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14" y="1027050"/>
            <a:ext cx="6564573" cy="337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6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3" y="1252604"/>
            <a:ext cx="4248150" cy="2066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871" y="851770"/>
            <a:ext cx="7159408" cy="3695178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1141412" y="5754188"/>
            <a:ext cx="9905999" cy="67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login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99" y="739035"/>
            <a:ext cx="6046265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9610"/>
          <a:stretch/>
        </p:blipFill>
        <p:spPr>
          <a:xfrm>
            <a:off x="4405650" y="4036383"/>
            <a:ext cx="7289288" cy="2627463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6527604" y="739036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administrator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9" y="742588"/>
            <a:ext cx="4895193" cy="3154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07" y="4106761"/>
            <a:ext cx="7083468" cy="2651760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tambah</a:t>
            </a:r>
            <a:r>
              <a:rPr lang="en-US" dirty="0" smtClean="0"/>
              <a:t> </a:t>
            </a:r>
            <a:r>
              <a:rPr lang="en-US" dirty="0" err="1" smtClean="0"/>
              <a:t>galeri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475989"/>
            <a:ext cx="9905999" cy="53152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Nonfunctional:</a:t>
            </a:r>
          </a:p>
          <a:p>
            <a:r>
              <a:rPr lang="en-US" dirty="0" smtClean="0"/>
              <a:t>Website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mencantumkan</a:t>
            </a:r>
            <a:r>
              <a:rPr lang="en-US" dirty="0" smtClean="0"/>
              <a:t> logo </a:t>
            </a:r>
            <a:r>
              <a:rPr lang="en-US" dirty="0" err="1" smtClean="0"/>
              <a:t>Fosma</a:t>
            </a:r>
            <a:endParaRPr lang="en-US" dirty="0" smtClean="0"/>
          </a:p>
          <a:p>
            <a:r>
              <a:rPr lang="en-US" dirty="0" smtClean="0"/>
              <a:t>Website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mencantumkan</a:t>
            </a:r>
            <a:r>
              <a:rPr lang="en-US" dirty="0" smtClean="0"/>
              <a:t> </a:t>
            </a:r>
            <a:r>
              <a:rPr lang="en-US" dirty="0" err="1" smtClean="0"/>
              <a:t>kontak</a:t>
            </a:r>
            <a:r>
              <a:rPr lang="en-US" dirty="0" smtClean="0"/>
              <a:t>/media social </a:t>
            </a:r>
            <a:r>
              <a:rPr lang="en-US" dirty="0" err="1" smtClean="0"/>
              <a:t>Fosma</a:t>
            </a:r>
            <a:endParaRPr lang="en-US" dirty="0" smtClean="0"/>
          </a:p>
          <a:p>
            <a:r>
              <a:rPr lang="en-US" dirty="0" smtClean="0"/>
              <a:t>Website </a:t>
            </a:r>
            <a:r>
              <a:rPr lang="en-US" dirty="0" err="1" smtClean="0"/>
              <a:t>responsif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7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list </a:t>
            </a:r>
            <a:r>
              <a:rPr lang="en-US" dirty="0" err="1" smtClean="0"/>
              <a:t>galeri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00" y="3361187"/>
            <a:ext cx="6391701" cy="3287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9" y="744158"/>
            <a:ext cx="4936989" cy="32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5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admin </a:t>
            </a:r>
            <a:r>
              <a:rPr lang="en-US" dirty="0" err="1" smtClean="0"/>
              <a:t>sejarah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9" y="851770"/>
            <a:ext cx="4963205" cy="3119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07" y="3332497"/>
            <a:ext cx="6474841" cy="33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edit </a:t>
            </a:r>
            <a:r>
              <a:rPr lang="en-US" dirty="0" err="1" smtClean="0"/>
              <a:t>sejarah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96" y="3398008"/>
            <a:ext cx="6490412" cy="3328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0" y="851770"/>
            <a:ext cx="5275001" cy="332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tambah</a:t>
            </a:r>
            <a:r>
              <a:rPr lang="en-US" dirty="0" smtClean="0"/>
              <a:t> </a:t>
            </a:r>
            <a:r>
              <a:rPr lang="en-US" dirty="0" err="1" smtClean="0"/>
              <a:t>pengurus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" y="851770"/>
            <a:ext cx="5275568" cy="3324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15" y="3162418"/>
            <a:ext cx="6960287" cy="35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list </a:t>
            </a:r>
            <a:r>
              <a:rPr lang="en-US" dirty="0" err="1" smtClean="0"/>
              <a:t>pengurus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868" y="3411656"/>
            <a:ext cx="6490411" cy="3328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8" y="1042843"/>
            <a:ext cx="5284086" cy="26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0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edit </a:t>
            </a:r>
            <a:r>
              <a:rPr lang="en-US" dirty="0" err="1" smtClean="0"/>
              <a:t>pengurus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23" y="996110"/>
            <a:ext cx="4936807" cy="3098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61" y="3026400"/>
            <a:ext cx="6722750" cy="34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2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tambah</a:t>
            </a:r>
            <a:r>
              <a:rPr lang="en-US" dirty="0" smtClean="0"/>
              <a:t> </a:t>
            </a:r>
            <a:r>
              <a:rPr lang="en-US" dirty="0" err="1" smtClean="0"/>
              <a:t>proker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476" y="3301833"/>
            <a:ext cx="6600187" cy="3399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" y="1111077"/>
            <a:ext cx="5168341" cy="32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0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list </a:t>
            </a:r>
            <a:r>
              <a:rPr lang="en-US" dirty="0" err="1" smtClean="0"/>
              <a:t>proker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4" y="994082"/>
            <a:ext cx="5250815" cy="2704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54" y="3192873"/>
            <a:ext cx="6864752" cy="35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51770"/>
          </a:xfrm>
        </p:spPr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499033" y="851770"/>
            <a:ext cx="5296422" cy="203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UI design </a:t>
            </a:r>
            <a:r>
              <a:rPr lang="en-US" dirty="0" err="1" smtClean="0"/>
              <a:t>halaman</a:t>
            </a:r>
            <a:r>
              <a:rPr lang="en-US" dirty="0" smtClean="0"/>
              <a:t> edit </a:t>
            </a:r>
            <a:r>
              <a:rPr lang="en-US" dirty="0" err="1" smtClean="0"/>
              <a:t>proker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program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000" y="3356071"/>
            <a:ext cx="6602550" cy="3385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8" y="851770"/>
            <a:ext cx="5666852" cy="356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709241"/>
          </a:xfrm>
        </p:spPr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09241"/>
            <a:ext cx="9905999" cy="508196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web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92" y="1202499"/>
            <a:ext cx="7952289" cy="52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09241"/>
            <a:ext cx="9905999" cy="508196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Sesudah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web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709241"/>
          </a:xfrm>
        </p:spPr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88" y="1267216"/>
            <a:ext cx="8854082" cy="523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95" y="0"/>
            <a:ext cx="9905998" cy="821974"/>
          </a:xfrm>
        </p:spPr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72" y="997689"/>
            <a:ext cx="6012493" cy="5653631"/>
          </a:xfrm>
        </p:spPr>
      </p:pic>
    </p:spTree>
    <p:extLst>
      <p:ext uri="{BB962C8B-B14F-4D97-AF65-F5344CB8AC3E}">
        <p14:creationId xmlns:p14="http://schemas.microsoft.com/office/powerpoint/2010/main" val="31313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621" y="0"/>
            <a:ext cx="9905998" cy="859553"/>
          </a:xfrm>
        </p:spPr>
        <p:txBody>
          <a:bodyPr/>
          <a:lstStyle/>
          <a:p>
            <a:r>
              <a:rPr lang="en-US" dirty="0" smtClean="0"/>
              <a:t>Use case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89764"/>
            <a:ext cx="9905999" cy="4701437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Use Case Description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Galeri</a:t>
            </a:r>
            <a:r>
              <a:rPr lang="en-US" sz="1600" dirty="0"/>
              <a:t> </a:t>
            </a:r>
            <a:r>
              <a:rPr lang="en-US" sz="1600" dirty="0" err="1" smtClean="0"/>
              <a:t>Fosma</a:t>
            </a: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r>
              <a:rPr lang="en-US" sz="1600" dirty="0" smtClean="0"/>
              <a:t>Use Case Description </a:t>
            </a:r>
            <a:r>
              <a:rPr lang="en-US" sz="1600" dirty="0" err="1" smtClean="0"/>
              <a:t>Melihat</a:t>
            </a:r>
            <a:r>
              <a:rPr lang="en-US" sz="1600" dirty="0" smtClean="0"/>
              <a:t> </a:t>
            </a:r>
            <a:r>
              <a:rPr lang="en-US" sz="1600" dirty="0" err="1" smtClean="0"/>
              <a:t>Proker</a:t>
            </a:r>
            <a:r>
              <a:rPr lang="en-US" sz="1600" dirty="0" smtClean="0"/>
              <a:t> </a:t>
            </a:r>
            <a:r>
              <a:rPr lang="en-US" sz="1600" dirty="0" err="1" smtClean="0"/>
              <a:t>Fosma</a:t>
            </a:r>
            <a:endParaRPr lang="en-US" sz="1600" dirty="0" smtClean="0"/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33034"/>
              </p:ext>
            </p:extLst>
          </p:nvPr>
        </p:nvGraphicFramePr>
        <p:xfrm>
          <a:off x="3225995" y="1541610"/>
          <a:ext cx="5937250" cy="154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Melihat Galeri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telah membuka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User </a:t>
                      </a:r>
                      <a:r>
                        <a:rPr lang="en-US" sz="1100" dirty="0" err="1">
                          <a:effectLst/>
                        </a:rPr>
                        <a:t>telah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membuka</a:t>
                      </a:r>
                      <a:r>
                        <a:rPr lang="en-US" sz="1100" dirty="0">
                          <a:effectLst/>
                        </a:rPr>
                        <a:t> Web </a:t>
                      </a:r>
                      <a:r>
                        <a:rPr lang="en-US" sz="1100" dirty="0" err="1">
                          <a:effectLst/>
                        </a:rPr>
                        <a:t>Fosma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User </a:t>
                      </a:r>
                      <a:r>
                        <a:rPr lang="en-US" sz="1100" dirty="0" err="1">
                          <a:effectLst/>
                        </a:rPr>
                        <a:t>masuk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User </a:t>
                      </a:r>
                      <a:r>
                        <a:rPr lang="en-US" sz="1100" dirty="0" err="1">
                          <a:effectLst/>
                        </a:rPr>
                        <a:t>masuk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</a:t>
                      </a:r>
                      <a:r>
                        <a:rPr lang="en-US" sz="1100" dirty="0" err="1">
                          <a:effectLst/>
                        </a:rPr>
                        <a:t>Galeri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25033" y="18200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607441"/>
              </p:ext>
            </p:extLst>
          </p:nvPr>
        </p:nvGraphicFramePr>
        <p:xfrm>
          <a:off x="3225995" y="3687495"/>
          <a:ext cx="5937250" cy="154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/>
                <a:gridCol w="4225925"/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Nama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UseCase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Melihat</a:t>
                      </a:r>
                      <a:r>
                        <a:rPr lang="en-US" sz="1100" dirty="0">
                          <a:effectLst/>
                        </a:rPr>
                        <a:t> 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Fosma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telah membuka Web Fosma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User telah membuka Web Fosma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User masuk ke Menu  Proker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Result(s)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User </a:t>
                      </a:r>
                      <a:r>
                        <a:rPr lang="en-US" sz="1100" dirty="0" err="1">
                          <a:effectLst/>
                        </a:rPr>
                        <a:t>masuk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</a:t>
                      </a:r>
                      <a:r>
                        <a:rPr lang="en-US" sz="1100" dirty="0">
                          <a:effectLst/>
                        </a:rPr>
                        <a:t> Menu  </a:t>
                      </a:r>
                      <a:r>
                        <a:rPr lang="en-US" sz="1100" dirty="0" err="1">
                          <a:effectLst/>
                        </a:rPr>
                        <a:t>Proker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254577" y="36874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2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227</TotalTime>
  <Words>1989</Words>
  <Application>Microsoft Office PowerPoint</Application>
  <PresentationFormat>Widescreen</PresentationFormat>
  <Paragraphs>643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Times New Roman</vt:lpstr>
      <vt:lpstr>Trebuchet MS</vt:lpstr>
      <vt:lpstr>Tw Cen MT</vt:lpstr>
      <vt:lpstr>Circuit</vt:lpstr>
      <vt:lpstr>REKAYASA PERANGKAT LUNAK</vt:lpstr>
      <vt:lpstr>PowerPoint Presentation</vt:lpstr>
      <vt:lpstr>PowerPoint Presentation</vt:lpstr>
      <vt:lpstr>Functional dan non functional</vt:lpstr>
      <vt:lpstr>PowerPoint Presentation</vt:lpstr>
      <vt:lpstr>Activity diagram</vt:lpstr>
      <vt:lpstr>Activity diagram</vt:lpstr>
      <vt:lpstr>Use case</vt:lpstr>
      <vt:lpstr>Use case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REKAYASA PERANGKAT LUNAK</dc:title>
  <dc:creator>Windows User</dc:creator>
  <cp:lastModifiedBy>Ahmad Syarifuz Zaki</cp:lastModifiedBy>
  <cp:revision>43</cp:revision>
  <dcterms:created xsi:type="dcterms:W3CDTF">2017-05-16T14:49:41Z</dcterms:created>
  <dcterms:modified xsi:type="dcterms:W3CDTF">2017-06-07T08:32:25Z</dcterms:modified>
</cp:coreProperties>
</file>